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7" r:id="rId44"/>
    <p:sldId id="299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89560E00-9C35-4B5E-9173-9A3BC4590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F493F0-4B0D-43CC-83CE-4329FA27C05C}" type="slidenum">
              <a:rPr lang="en-US"/>
              <a:pPr/>
              <a:t>1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9B22C-27CA-4834-8BE6-86A9EF141F28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744691-4444-4B6D-90B8-2C9B55A24CD2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828E6B-CC71-4A91-AF4D-2A47C5D58A43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0A6A85-2FB8-4C70-9624-44006B3498E9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630512-630C-4B44-AA9D-29CC59DA7484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B98D6E-9DF6-4643-9609-E7F4E644B78C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50C96-F824-41B7-9838-ABD1868E4E21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86D4B3-C927-4A18-AF9D-8E60CA369889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79991-A20B-487A-B23D-483495CAF0F6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C7CA6D-21AE-4742-BE97-96043D9EA9E9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D71F50-56A6-4F15-8B1D-A0F249CCA152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DFE637-5556-4D03-8FB9-D00246F316B6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7E051-4B99-4EE8-B903-4E56AE15AA80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C4D281-34A8-4A56-A336-60CE518269B6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7719D6-600E-4E03-AFEF-0AC0434B6B05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BBD5AB-4670-49C4-8AFE-CD335CCB618A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199C12-D91E-447E-B2DD-11099179B708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DB3CA8-0B68-4BBD-9DA4-03932A3266C4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E4293C-8D32-4C4F-ADB4-C234D6BF7F25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7446B3-BE28-49EC-8C97-E702ECB0251A}" type="slidenum">
              <a:rPr lang="en-US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54E1F0-4B8B-4D00-BA74-799BC1CB294B}" type="slidenum">
              <a:rPr lang="en-US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00B06A-CE0F-4435-B203-1D73265F4B14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DB9531-6E9F-4F18-8BB8-E87CA13C96CD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F8120B-0246-410E-8852-767BAD18C556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F38649-A118-4CAC-8AF9-1F59CA8B8A8B}" type="slidenum">
              <a:rPr lang="en-US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C09E79-AB93-405B-BB16-B16BBED3DD0C}" type="slidenum">
              <a:rPr lang="en-US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46DBD4-343F-48B5-A622-0093B0974984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9FB14D-B6CB-44D7-A13E-FE2DD1BA81EF}" type="slidenum">
              <a:rPr lang="en-US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1ED48B-7BB4-4584-B0FF-F898F3C6B328}" type="slidenum">
              <a:rPr lang="en-US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AEADF6-FCDF-43F8-B3ED-CDA408E193F9}" type="slidenum">
              <a:rPr lang="en-US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700E7C-C2F6-4EC0-9E44-BA0871309683}" type="slidenum">
              <a:rPr lang="en-US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65B16-EEF6-4ADA-A84A-144372F46A21}" type="slidenum">
              <a:rPr lang="en-US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5B5567-FEBD-4F23-ABDB-95084BB87697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4EC449-E462-4E36-A9A3-23736B212086}" type="slidenum">
              <a:rPr lang="en-US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7E38C0-ECA4-418D-B13D-6491FB51F731}" type="slidenum">
              <a:rPr lang="en-US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B40E01-8FDC-4232-A08E-A82F0F424F96}" type="slidenum">
              <a:rPr lang="en-US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DA9B2-6919-4616-87C5-8B549B47052E}" type="slidenum">
              <a:rPr lang="en-US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50D7B1-0DBA-467C-8468-8B900CEDCF02}" type="slidenum">
              <a:rPr lang="en-US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8F765A-CD91-41BB-B090-582639E14B62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033110-0C1A-404D-8BF1-BA6E119A34B2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C58023-76CD-4E59-850A-B43890BECC80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23CBA9-EC88-4124-8553-20F0AF804DE0}" type="slidenum">
              <a:rPr lang="en-US"/>
              <a:pPr/>
              <a:t>8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891CB3-0CA2-44B3-856F-27435263961D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F1BE1-F809-42ED-A1AC-4EE3D0A7C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478A5-DC83-4FBC-A7BA-6A58EF6DD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8A9-C8F6-4CE9-A022-54222FE81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31AFF-6EC5-42CB-B138-1642C0FFC7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56943-27A9-44BF-8714-E5F4A8F3EE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3698B-47EE-47DA-9AAC-C81D67894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FC13E-A1E4-4368-80D2-C569B9D35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D0E35-6035-474A-B4F9-C5ECF340B0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56BE9-43A9-430F-9B82-9C1095FD0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7E565-C3EE-455E-8DD4-AE46E3151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BA934-D49A-40A1-BA40-6F3A95F7B8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5509E3F-ABC4-4712-9889-918ED67A0D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>
    <p:wedg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orax Titl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76400" y="0"/>
            <a:ext cx="601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8338" y="0"/>
            <a:ext cx="5267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7863" y="0"/>
            <a:ext cx="524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5488" y="0"/>
            <a:ext cx="5153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4538" y="0"/>
            <a:ext cx="5114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7863" y="0"/>
            <a:ext cx="524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0"/>
            <a:ext cx="4862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7863" y="0"/>
            <a:ext cx="524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0238" y="0"/>
            <a:ext cx="534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3588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3588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age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76400" y="0"/>
            <a:ext cx="6248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95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5181600" y="944563"/>
            <a:ext cx="39624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"Look Lorax," I said. "There's no cause for alarm.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 chopped just one tree. I am doing no harm.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I'm being quite useful. This thing is a Thneed.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 Theend's a Fine-Something-That-All-People-Need!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It's a shirt. It's a sock. It's a glove. It's a hat.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But it has other uses. Yes, far beyond that.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You can use it for carpets. For pillows! For sheets!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Or curtains! Or covers for bicycle seats!"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75" y="0"/>
            <a:ext cx="5191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828800"/>
            <a:ext cx="39624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The Lorax said,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"Sir! You are crazy with greed.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There is no one on earth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who would buy that fool Thneed.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But the very next minute I proved he was wrong.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For, just at that minute, a chap came along,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he thought that the Thneed I had knitted was great.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happily bought it for three ninety-eight.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91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5257800" y="1905000"/>
            <a:ext cx="38862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I laughed at the Lorax, "You poor stupid guy!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You never can tell what some people will buy."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"I repeat," cried the Lorax, 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"I speak for the trees!"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"I'm busy," I told him.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"Shut up, if you please."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4538" y="0"/>
            <a:ext cx="5114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7863" y="0"/>
            <a:ext cx="524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5963" y="0"/>
            <a:ext cx="5172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5963" y="0"/>
            <a:ext cx="5172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72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5181600" y="365125"/>
            <a:ext cx="3962400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But the next week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knocked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on my new office door.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snapped, "I'm the Lorax who speaks for the trees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which you seem to be chopping as fast as you please.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But I'm </a:t>
            </a:r>
            <a:r>
              <a:rPr lang="en-US" sz="2000" b="1" i="1">
                <a:latin typeface="Times New Roman" pitchFamily="18" charset="0"/>
              </a:rPr>
              <a:t>also</a:t>
            </a:r>
            <a:r>
              <a:rPr lang="en-US" sz="2000" b="1">
                <a:latin typeface="Times New Roman" pitchFamily="18" charset="0"/>
              </a:rPr>
              <a:t> in charge of the Brown Bar-ba-loots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who played in the shade in their Bar-ba-loot suits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happily lived, eating Truffula Fruits. </a:t>
            </a:r>
          </a:p>
          <a:p>
            <a:pPr algn="ctr"/>
            <a:r>
              <a:rPr lang="en-US" sz="2000" b="1">
                <a:latin typeface="Times New Roman" pitchFamily="18" charset="0"/>
              </a:rPr>
              <a:t>"NOW…thanks to your hacking my trees to the ground,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there's not enough Truffula Fruit to go 'round.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my poor Bar-ba-loots are all getting the crummies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because they have gas, and no food, in their tummies!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0238" y="0"/>
            <a:ext cx="534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age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76400" y="0"/>
            <a:ext cx="594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8575" y="0"/>
            <a:ext cx="530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762000"/>
            <a:ext cx="381000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I meant no harm. I most truly did not.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But I had to grow bigger. So bigger I got.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 biggered my factory. I biggered my roads.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 biggered my wagons. I biggered the loads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of Thneeds I shipped out. I was shipping them forth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to the South! To the East! To the West! To the North!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 went right on biggering…selling more Thneeds.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I biggered my money, which everyone needs.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7388" y="0"/>
            <a:ext cx="5229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9288" y="0"/>
            <a:ext cx="530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14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181600" y="1889125"/>
            <a:ext cx="39624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>
                <a:latin typeface="Times New Roman" pitchFamily="18" charset="0"/>
              </a:rPr>
              <a:t/>
            </a:r>
            <a:br>
              <a:rPr lang="en-US" sz="2400">
                <a:latin typeface="Times New Roman" pitchFamily="18" charset="0"/>
              </a:rPr>
            </a:br>
            <a:r>
              <a:rPr lang="en-US" sz="2400">
                <a:latin typeface="Times New Roman" pitchFamily="18" charset="0"/>
              </a:rPr>
              <a:t>"</a:t>
            </a:r>
            <a:r>
              <a:rPr lang="en-US" sz="2400" b="1">
                <a:latin typeface="Times New Roman" pitchFamily="18" charset="0"/>
              </a:rPr>
              <a:t>Where will they go?…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I don’t hopefully know.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They may have to fly for a month…or a year…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To escape from the smog you've smogged-up around here.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6913" y="0"/>
            <a:ext cx="5210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4538" y="0"/>
            <a:ext cx="5114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438" y="0"/>
            <a:ext cx="5191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5725" y="0"/>
            <a:ext cx="524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328613"/>
            <a:ext cx="3814763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And then I got mad.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 got terribly mad.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 yelled at the Lorax, "Now listen here, Dad!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All you do is yap-yap and day, 'Bad! Bad! Bad! Bad!'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Well I have my rights, sir, and I'm telling </a:t>
            </a:r>
            <a:r>
              <a:rPr lang="en-US" sz="2000" b="1" i="1">
                <a:latin typeface="Times New Roman" pitchFamily="18" charset="0"/>
              </a:rPr>
              <a:t>you</a:t>
            </a:r>
            <a:br>
              <a:rPr lang="en-US" sz="2000" b="1" i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 intend to go on doing just what I do!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And, for your information, you Lorax, I'm figgering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on biggering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Biggering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BIGGERING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BIGGERING,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turning MORE Truffula Trees into Thneeds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which everyone, EVERYONE, </a:t>
            </a:r>
            <a:r>
              <a:rPr lang="en-US" sz="2000" b="1" i="1">
                <a:latin typeface="Times New Roman" pitchFamily="18" charset="0"/>
              </a:rPr>
              <a:t>EVERYONE</a:t>
            </a:r>
            <a:r>
              <a:rPr lang="en-US" sz="2000" b="1">
                <a:latin typeface="Times New Roman" pitchFamily="18" charset="0"/>
              </a:rPr>
              <a:t> needs!"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181600" y="1752600"/>
            <a:ext cx="39624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And at that very moment, we heard a loud whack!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From outside in the fields came a sickening smack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of an axe on a tree. Then we heard the tree fall.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 i="1">
                <a:latin typeface="Times New Roman" pitchFamily="18" charset="0"/>
              </a:rPr>
              <a:t>The very last Truffula Tree of them all!</a:t>
            </a:r>
            <a:br>
              <a:rPr lang="en-US" sz="2400" b="1" i="1">
                <a:latin typeface="Times New Roman" pitchFamily="18" charset="0"/>
              </a:rPr>
            </a:br>
            <a:endParaRPr lang="en-US" sz="2400" b="1" i="1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8338" y="0"/>
            <a:ext cx="5267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ag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0"/>
            <a:ext cx="5105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3588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7388" y="0"/>
            <a:ext cx="5229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5013" y="0"/>
            <a:ext cx="5133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9288" y="0"/>
            <a:ext cx="530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32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5427663" y="685800"/>
            <a:ext cx="3716337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"SO…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Catch!" calls the Once-ler.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lets something fall.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"It's a Truffula Seed.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It's the last one of all!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You're in charge of the last of the Truffula Seeds.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Truffula Trees are what everyone needs.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Plant a new Truffula. Treat it with care.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Give it clean water. And feed it fresh air.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Grow a forest. Protect it from axes that hack.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Then the Lorax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all of his friends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may come back."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age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67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257800" y="1346200"/>
            <a:ext cx="38862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You won't see the Once-ler.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Don't knock on his door.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stays in his Lerkim on top of his store.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lurks in his Lerkim, cold under the roof,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where he makes his own clothes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out of miff-muffered moof.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on special dank midnights in August,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peeks out of the shutters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sometimes he speaks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tells how the Lorax was lifted away.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ag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0"/>
            <a:ext cx="5286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744663"/>
            <a:ext cx="37338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He'll tell you, perhaps…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If you're willing to pay.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On the end of a rope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he lets down a tin pail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you have to toss in fifteen cents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a nail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the shell of a great-great-great-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grandfather snail.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ag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0"/>
            <a:ext cx="6553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667000" y="5137150"/>
            <a:ext cx="4038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Then he pulls up the pail,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makes a most careful count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to see if you've paid him 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the proper amount.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ag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716088"/>
            <a:ext cx="4675188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905000" y="0"/>
            <a:ext cx="5410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Times New Roman" pitchFamily="18" charset="0"/>
              </a:rPr>
              <a:t>Then he hides what you paid him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away in his Snuvv,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his secret strange hole</a:t>
            </a:r>
            <a:br>
              <a:rPr lang="en-US" sz="2400" b="1">
                <a:latin typeface="Times New Roman" pitchFamily="18" charset="0"/>
              </a:rPr>
            </a:br>
            <a:r>
              <a:rPr lang="en-US" sz="2400" b="1">
                <a:latin typeface="Times New Roman" pitchFamily="18" charset="0"/>
              </a:rPr>
              <a:t>in his gruvvulous glove.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ag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29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334000" y="614363"/>
            <a:ext cx="38100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Times New Roman" pitchFamily="18" charset="0"/>
              </a:rPr>
              <a:t>Then he grunts, "I will call you by Whisper-ma-Phone,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for the secrets I tell are for your ears alone."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SLUPP!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Down slupps the Whisper-ma-Phone to your ear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the old Once-ler's whispers are not very clear,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since they have to come down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through a snergelly hose,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and he sounds 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as if he had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smallish bees up his nose. </a:t>
            </a:r>
          </a:p>
          <a:p>
            <a:pPr algn="ctr"/>
            <a:endParaRPr lang="en-US" sz="2000" b="1">
              <a:latin typeface="Times New Roman" pitchFamily="18" charset="0"/>
            </a:endParaRPr>
          </a:p>
          <a:p>
            <a:pPr algn="ctr"/>
            <a:r>
              <a:rPr lang="en-US" sz="2000" b="1">
                <a:latin typeface="Times New Roman" pitchFamily="18" charset="0"/>
              </a:rPr>
              <a:t>"Now I'll tell you," he says, with his teeth sounding gray,</a:t>
            </a:r>
            <a:br>
              <a:rPr lang="en-US" sz="2000" b="1">
                <a:latin typeface="Times New Roman" pitchFamily="18" charset="0"/>
              </a:rPr>
            </a:br>
            <a:r>
              <a:rPr lang="en-US" sz="2000" b="1">
                <a:latin typeface="Times New Roman" pitchFamily="18" charset="0"/>
              </a:rPr>
              <a:t>"how the Lorax got lifted and taken away…</a:t>
            </a:r>
            <a:br>
              <a:rPr lang="en-US" sz="2000" b="1">
                <a:latin typeface="Times New Roman" pitchFamily="18" charset="0"/>
              </a:rPr>
            </a:br>
            <a:endParaRPr lang="en-US" sz="2000" b="1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148</Words>
  <Application>Microsoft Office PowerPoint</Application>
  <PresentationFormat>On-screen Show (4:3)</PresentationFormat>
  <Paragraphs>61</Paragraphs>
  <Slides>44</Slides>
  <Notes>44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Company>self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dana hamrick</dc:creator>
  <cp:lastModifiedBy>freeman</cp:lastModifiedBy>
  <cp:revision>8</cp:revision>
  <dcterms:created xsi:type="dcterms:W3CDTF">2002-08-20T01:52:18Z</dcterms:created>
  <dcterms:modified xsi:type="dcterms:W3CDTF">2009-08-09T02:26:12Z</dcterms:modified>
</cp:coreProperties>
</file>